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3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4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4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928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940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17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0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49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8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5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42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78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25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61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00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9928" y="2857496"/>
            <a:ext cx="2666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TEAM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8031" y="1306520"/>
            <a:ext cx="17320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9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670868" y="3936362"/>
            <a:ext cx="466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By Ethan Audley, Elliot Bowman, Jacob Major and Jonathan Morgan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219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468356"/>
            <a:ext cx="9404723" cy="1400530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618" y="1868886"/>
            <a:ext cx="6348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Team Roles Who We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	Jonathan Morgan </a:t>
            </a:r>
          </a:p>
          <a:p>
            <a:r>
              <a:rPr lang="en-GB" dirty="0"/>
              <a:t>		Job Role: Project Manager</a:t>
            </a:r>
          </a:p>
          <a:p>
            <a:r>
              <a:rPr lang="en-GB" dirty="0"/>
              <a:t>		: Level Design , Item Pickups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Elliott Bowman</a:t>
            </a:r>
          </a:p>
          <a:p>
            <a:r>
              <a:rPr lang="en-GB" dirty="0"/>
              <a:t>		Job Role: Secretary</a:t>
            </a:r>
          </a:p>
          <a:p>
            <a:r>
              <a:rPr lang="en-GB" dirty="0"/>
              <a:t>		: Time Rewind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Ethan Audley</a:t>
            </a:r>
          </a:p>
          <a:p>
            <a:pPr lvl="1"/>
            <a:r>
              <a:rPr lang="en-GB" dirty="0"/>
              <a:t>	: UI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Jacob Major</a:t>
            </a:r>
          </a:p>
          <a:p>
            <a:pPr lvl="2"/>
            <a:r>
              <a:rPr lang="en-GB" dirty="0"/>
              <a:t>Job Role : Chairmen</a:t>
            </a:r>
          </a:p>
          <a:p>
            <a:pPr lvl="2"/>
            <a:r>
              <a:rPr lang="en-GB" dirty="0"/>
              <a:t>: Characters , 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0065" y="1868886"/>
            <a:ext cx="5810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What our game is: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u="sng" dirty="0"/>
              <a:t>What Makes our game unique:</a:t>
            </a:r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endParaRPr lang="en-GB" u="sng" dirty="0"/>
          </a:p>
          <a:p>
            <a:r>
              <a:rPr lang="en-GB" u="sng" dirty="0"/>
              <a:t>Our Goals:</a:t>
            </a:r>
          </a:p>
          <a:p>
            <a:endParaRPr lang="en-GB" u="sn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4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069" y="320772"/>
            <a:ext cx="3187861" cy="766075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47" y="1670538"/>
            <a:ext cx="6573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Platform: </a:t>
            </a:r>
          </a:p>
          <a:p>
            <a:r>
              <a:rPr lang="en-GB" dirty="0"/>
              <a:t>	The Game will be available on Android devices and 	possibly iOS in the near Future.</a:t>
            </a:r>
          </a:p>
          <a:p>
            <a:endParaRPr lang="en-GB" dirty="0"/>
          </a:p>
          <a:p>
            <a:r>
              <a:rPr lang="en-GB" dirty="0"/>
              <a:t>Genre:</a:t>
            </a:r>
          </a:p>
          <a:p>
            <a:r>
              <a:rPr lang="en-GB" dirty="0"/>
              <a:t>	Third person isometric view of the character.</a:t>
            </a:r>
          </a:p>
          <a:p>
            <a:r>
              <a:rPr lang="en-GB" dirty="0"/>
              <a:t>	Intended audience 8+ due to some aspects of 	violence. </a:t>
            </a:r>
          </a:p>
          <a:p>
            <a:endParaRPr lang="en-GB" dirty="0"/>
          </a:p>
          <a:p>
            <a:r>
              <a:rPr lang="en-GB" dirty="0"/>
              <a:t>Modes:</a:t>
            </a:r>
          </a:p>
          <a:p>
            <a:r>
              <a:rPr lang="en-GB" dirty="0"/>
              <a:t>	Single-Player Game. Time Scores.</a:t>
            </a:r>
          </a:p>
          <a:p>
            <a:endParaRPr lang="en-GB" dirty="0"/>
          </a:p>
          <a:p>
            <a:r>
              <a:rPr lang="en-GB" dirty="0"/>
              <a:t>Engine:</a:t>
            </a:r>
          </a:p>
          <a:p>
            <a:r>
              <a:rPr lang="en-GB" dirty="0"/>
              <a:t>	Unity 5.5</a:t>
            </a:r>
          </a:p>
        </p:txBody>
      </p:sp>
      <p:pic>
        <p:nvPicPr>
          <p:cNvPr id="1026" name="Picture 2" descr="Image result for android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74046" y="2826119"/>
            <a:ext cx="2317870" cy="47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65" y="5096261"/>
            <a:ext cx="3768050" cy="137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41" y="296063"/>
            <a:ext cx="3459866" cy="81549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Characters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6677" y="1586961"/>
            <a:ext cx="3663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Controlled by joy stick and the press of an on screen buttons for other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be able to pick up items which are accessible via an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15645" y="1111556"/>
            <a:ext cx="14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Protagonist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4154" y="1071320"/>
            <a:ext cx="18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Antagonist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3" y="1586961"/>
            <a:ext cx="1835107" cy="4898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69" y="1586961"/>
            <a:ext cx="1895475" cy="4829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73884" y="1665554"/>
            <a:ext cx="366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77" y="3631762"/>
            <a:ext cx="4275340" cy="27843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46392" y="1480888"/>
            <a:ext cx="366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Able to detect the protagonist via a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8326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396" y="299032"/>
            <a:ext cx="9404723" cy="980428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Level Design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745" t="14861" r="20467" b="45385"/>
          <a:stretch/>
        </p:blipFill>
        <p:spPr>
          <a:xfrm>
            <a:off x="5451231" y="1564273"/>
            <a:ext cx="6435970" cy="163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952" t="15139" r="26875" b="43333"/>
          <a:stretch/>
        </p:blipFill>
        <p:spPr>
          <a:xfrm>
            <a:off x="191893" y="4097217"/>
            <a:ext cx="5126250" cy="232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317" t="13611" r="28203" b="40256"/>
          <a:stretch/>
        </p:blipFill>
        <p:spPr>
          <a:xfrm>
            <a:off x="5451231" y="3298580"/>
            <a:ext cx="6435970" cy="3163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219" t="13333" r="29976" b="41282"/>
          <a:stretch/>
        </p:blipFill>
        <p:spPr>
          <a:xfrm>
            <a:off x="3320800" y="1564274"/>
            <a:ext cx="1997344" cy="2450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082" y="1564273"/>
            <a:ext cx="29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Design: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4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89" y="192417"/>
            <a:ext cx="3459866" cy="815493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The Game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7270" y="4055117"/>
            <a:ext cx="43057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/>
              <a:t>Why you would want to play this</a:t>
            </a:r>
          </a:p>
          <a:p>
            <a:endParaRPr lang="en-GB" u="sng" dirty="0"/>
          </a:p>
          <a:p>
            <a:r>
              <a:rPr lang="en-GB" dirty="0"/>
              <a:t>key mechanics to gameplay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Enemy Following/attacking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Rewind Time. </a:t>
            </a:r>
          </a:p>
          <a:p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9" y="1007910"/>
            <a:ext cx="4286250" cy="285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22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137" y="1933664"/>
            <a:ext cx="4154489" cy="945259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TEAM 4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2585039"/>
            <a:ext cx="3732775" cy="2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32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486</TotalTime>
  <Words>123</Words>
  <Application>Microsoft Office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Anglodavek</vt:lpstr>
      <vt:lpstr>Arial</vt:lpstr>
      <vt:lpstr>Century Gothic</vt:lpstr>
      <vt:lpstr>Wingdings 3</vt:lpstr>
      <vt:lpstr>Ion</vt:lpstr>
      <vt:lpstr>PowerPoint Presentation</vt:lpstr>
      <vt:lpstr>Introduction</vt:lpstr>
      <vt:lpstr>Platform</vt:lpstr>
      <vt:lpstr>Characters</vt:lpstr>
      <vt:lpstr>Level Design </vt:lpstr>
      <vt:lpstr>The Game</vt:lpstr>
      <vt:lpstr>TEAM 4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morgan</dc:creator>
  <cp:lastModifiedBy>jon morgan</cp:lastModifiedBy>
  <cp:revision>27</cp:revision>
  <dcterms:created xsi:type="dcterms:W3CDTF">2017-02-16T11:02:16Z</dcterms:created>
  <dcterms:modified xsi:type="dcterms:W3CDTF">2017-02-22T13:36:25Z</dcterms:modified>
</cp:coreProperties>
</file>